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304" r:id="rId3"/>
    <p:sldId id="305" r:id="rId4"/>
    <p:sldId id="306" r:id="rId5"/>
    <p:sldId id="307" r:id="rId6"/>
    <p:sldId id="308" r:id="rId7"/>
    <p:sldId id="272" r:id="rId8"/>
    <p:sldId id="257" r:id="rId9"/>
    <p:sldId id="258" r:id="rId10"/>
    <p:sldId id="259" r:id="rId11"/>
    <p:sldId id="302" r:id="rId12"/>
    <p:sldId id="303" r:id="rId13"/>
    <p:sldId id="261" r:id="rId14"/>
    <p:sldId id="291" r:id="rId15"/>
    <p:sldId id="295" r:id="rId16"/>
    <p:sldId id="296" r:id="rId17"/>
    <p:sldId id="300" r:id="rId18"/>
    <p:sldId id="269" r:id="rId19"/>
    <p:sldId id="301" r:id="rId20"/>
    <p:sldId id="273" r:id="rId21"/>
    <p:sldId id="290" r:id="rId22"/>
    <p:sldId id="299" r:id="rId23"/>
    <p:sldId id="297" r:id="rId24"/>
    <p:sldId id="284" r:id="rId25"/>
    <p:sldId id="285" r:id="rId26"/>
    <p:sldId id="286" r:id="rId27"/>
    <p:sldId id="287" r:id="rId28"/>
    <p:sldId id="288" r:id="rId29"/>
    <p:sldId id="298" r:id="rId30"/>
    <p:sldId id="280" r:id="rId31"/>
    <p:sldId id="289" r:id="rId32"/>
    <p:sldId id="281" r:id="rId33"/>
    <p:sldId id="282" r:id="rId34"/>
    <p:sldId id="283" r:id="rId35"/>
    <p:sldId id="270" r:id="rId36"/>
    <p:sldId id="274" r:id="rId37"/>
    <p:sldId id="277" r:id="rId38"/>
    <p:sldId id="311" r:id="rId39"/>
    <p:sldId id="312" r:id="rId40"/>
    <p:sldId id="276" r:id="rId41"/>
    <p:sldId id="278" r:id="rId42"/>
    <p:sldId id="293" r:id="rId43"/>
    <p:sldId id="310" r:id="rId44"/>
    <p:sldId id="294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Radio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Pellissippi State</a:t>
            </a:r>
          </a:p>
          <a:p>
            <a:r>
              <a:rPr lang="en-US" dirty="0"/>
              <a:t>Applied Systems Development</a:t>
            </a:r>
          </a:p>
          <a:p>
            <a:r>
              <a:rPr lang="en-US" dirty="0"/>
              <a:t>Spring 2017</a:t>
            </a:r>
          </a:p>
        </p:txBody>
      </p:sp>
    </p:spTree>
    <p:extLst>
      <p:ext uri="{BB962C8B-B14F-4D97-AF65-F5344CB8AC3E}">
        <p14:creationId xmlns:p14="http://schemas.microsoft.com/office/powerpoint/2010/main" val="2145763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Founded in 1991</a:t>
            </a:r>
          </a:p>
          <a:p>
            <a:r>
              <a:rPr lang="en-US" dirty="0"/>
              <a:t>Headquarters in Knoxville, TN</a:t>
            </a:r>
          </a:p>
          <a:p>
            <a:r>
              <a:rPr lang="en-US" dirty="0"/>
              <a:t>Initial IPO on Nasdaq in 1997</a:t>
            </a:r>
          </a:p>
          <a:p>
            <a:r>
              <a:rPr lang="en-US" dirty="0"/>
              <a:t>Now a Privately-Owned Multinational Corporation</a:t>
            </a:r>
          </a:p>
          <a:p>
            <a:r>
              <a:rPr lang="en-US" dirty="0"/>
              <a:t>Markets pet behavioral, containment, and lifestyle product solutions. </a:t>
            </a:r>
          </a:p>
          <a:p>
            <a:r>
              <a:rPr lang="en-US" dirty="0"/>
              <a:t>Last year, Radio Systems contributed more than $3,500,000 in volunteer support, grants, and product donations to organizations working to improve animal welfare or youth education.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Knoxville, Tennessee</a:t>
            </a:r>
          </a:p>
          <a:p>
            <a:r>
              <a:rPr lang="en-US" dirty="0"/>
              <a:t>Glen Allen, Virginia</a:t>
            </a:r>
          </a:p>
          <a:p>
            <a:r>
              <a:rPr lang="en-US" dirty="0"/>
              <a:t>Durham, North Carolina</a:t>
            </a:r>
          </a:p>
          <a:p>
            <a:r>
              <a:rPr lang="en-US" dirty="0"/>
              <a:t>Dundalk, Ireland</a:t>
            </a:r>
          </a:p>
          <a:p>
            <a:r>
              <a:rPr lang="en-US" dirty="0"/>
              <a:t>Chorley, United Kingdom</a:t>
            </a:r>
          </a:p>
          <a:p>
            <a:r>
              <a:rPr lang="en-US" dirty="0"/>
              <a:t>Shenzhen, China</a:t>
            </a:r>
          </a:p>
          <a:p>
            <a:r>
              <a:rPr lang="en-US" dirty="0"/>
              <a:t>Gold Coast, Australia</a:t>
            </a:r>
          </a:p>
        </p:txBody>
      </p:sp>
      <p:sp>
        <p:nvSpPr>
          <p:cNvPr id="5" name="Rectangle 4"/>
          <p:cNvSpPr/>
          <p:nvPr/>
        </p:nvSpPr>
        <p:spPr>
          <a:xfrm>
            <a:off x="998807" y="829046"/>
            <a:ext cx="812944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Company Facts:</a:t>
            </a:r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     </a:t>
            </a:r>
            <a:r>
              <a:rPr lang="en-US" sz="36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Locations:</a:t>
            </a:r>
          </a:p>
        </p:txBody>
      </p:sp>
    </p:spTree>
    <p:extLst>
      <p:ext uri="{BB962C8B-B14F-4D97-AF65-F5344CB8AC3E}">
        <p14:creationId xmlns:p14="http://schemas.microsoft.com/office/powerpoint/2010/main" val="1845312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4" y="579001"/>
            <a:ext cx="9101797" cy="613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2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29" y="766688"/>
            <a:ext cx="9186203" cy="590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62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the Challenges We’ve Faced….So Far!</a:t>
            </a:r>
          </a:p>
          <a:p>
            <a:r>
              <a:rPr lang="en-US" dirty="0"/>
              <a:t>Donna</a:t>
            </a:r>
          </a:p>
        </p:txBody>
      </p:sp>
    </p:spTree>
    <p:extLst>
      <p:ext uri="{BB962C8B-B14F-4D97-AF65-F5344CB8AC3E}">
        <p14:creationId xmlns:p14="http://schemas.microsoft.com/office/powerpoint/2010/main" val="422910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76356" y="953572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3291" y="621858"/>
            <a:ext cx="68756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Trello: Project Management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353" y="1908737"/>
            <a:ext cx="89154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4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Control: </a:t>
            </a:r>
            <a:r>
              <a:rPr lang="en-US" dirty="0" err="1"/>
              <a:t>Git</a:t>
            </a:r>
            <a:r>
              <a:rPr lang="en-US" dirty="0"/>
              <a:t> &amp; GitHub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029284"/>
            <a:ext cx="8594725" cy="395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3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811856">
            <a:off x="7396818" y="2367317"/>
            <a:ext cx="23903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XAML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20733823">
            <a:off x="4235299" y="2982888"/>
            <a:ext cx="18902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WPF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24806" y="677863"/>
            <a:ext cx="79560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What We’re Learning: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1342085">
            <a:off x="6096701" y="4350680"/>
            <a:ext cx="25955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MVVM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 rot="19758303">
            <a:off x="468759" y="1137772"/>
            <a:ext cx="3732002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Binding</a:t>
            </a:r>
          </a:p>
        </p:txBody>
      </p:sp>
      <p:sp>
        <p:nvSpPr>
          <p:cNvPr id="9" name="Rectangle 8"/>
          <p:cNvSpPr/>
          <p:nvPr/>
        </p:nvSpPr>
        <p:spPr>
          <a:xfrm rot="1283348">
            <a:off x="1570016" y="4946253"/>
            <a:ext cx="1877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Json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42565" y="4189638"/>
            <a:ext cx="448517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Web Service API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4419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Grid Styling in XAML</a:t>
            </a:r>
          </a:p>
          <a:p>
            <a:r>
              <a:rPr lang="en-US" sz="2000" dirty="0"/>
              <a:t>Sharing a GitHub project with binary debugger files</a:t>
            </a:r>
          </a:p>
          <a:p>
            <a:r>
              <a:rPr lang="en-US" sz="2000" dirty="0"/>
              <a:t>Signature &amp; PDF methodology</a:t>
            </a:r>
          </a:p>
          <a:p>
            <a:r>
              <a:rPr lang="en-US" sz="2000" dirty="0"/>
              <a:t>Hamburger Menu</a:t>
            </a:r>
          </a:p>
          <a:p>
            <a:r>
              <a:rPr lang="en-US" sz="2000" dirty="0"/>
              <a:t>Custom Window</a:t>
            </a:r>
          </a:p>
          <a:p>
            <a:r>
              <a:rPr lang="en-US" sz="2000" dirty="0"/>
              <a:t>Data Context Navigation</a:t>
            </a:r>
          </a:p>
          <a:p>
            <a:r>
              <a:rPr lang="en-US" sz="2000" dirty="0"/>
              <a:t>Getting Json data into a </a:t>
            </a:r>
            <a:r>
              <a:rPr lang="en-US" sz="2000" dirty="0" err="1"/>
              <a:t>datagrid</a:t>
            </a:r>
            <a:endParaRPr lang="en-US" sz="2000" dirty="0"/>
          </a:p>
          <a:p>
            <a:r>
              <a:rPr lang="en-US" sz="2000" dirty="0"/>
              <a:t>MVVM </a:t>
            </a:r>
          </a:p>
          <a:p>
            <a:r>
              <a:rPr lang="en-US" sz="2000" dirty="0"/>
              <a:t>Relative Addressing of Json files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60277" y="375066"/>
            <a:ext cx="67056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Challenges Faced: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5310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Architecture: MVVM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063" y="2604492"/>
            <a:ext cx="4479925" cy="279995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21029991">
            <a:off x="6827565" y="2079524"/>
            <a:ext cx="4041426" cy="402003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Dependencies</a:t>
            </a:r>
          </a:p>
          <a:p>
            <a:r>
              <a:rPr lang="en-US" dirty="0"/>
              <a:t>Commands</a:t>
            </a:r>
          </a:p>
          <a:p>
            <a:r>
              <a:rPr lang="en-US" dirty="0"/>
              <a:t>Bindings</a:t>
            </a:r>
          </a:p>
          <a:p>
            <a:r>
              <a:rPr lang="en-US" dirty="0"/>
              <a:t>Triggers</a:t>
            </a:r>
          </a:p>
          <a:p>
            <a:r>
              <a:rPr lang="en-US" dirty="0"/>
              <a:t>Data Templates</a:t>
            </a:r>
          </a:p>
          <a:p>
            <a:r>
              <a:rPr lang="en-US" dirty="0"/>
              <a:t>Data Context</a:t>
            </a:r>
          </a:p>
          <a:p>
            <a:r>
              <a:rPr lang="en-US" dirty="0"/>
              <a:t>INotifyPropertyChanged</a:t>
            </a:r>
          </a:p>
        </p:txBody>
      </p:sp>
      <p:sp>
        <p:nvSpPr>
          <p:cNvPr id="7" name="Rectangle 6"/>
          <p:cNvSpPr/>
          <p:nvPr/>
        </p:nvSpPr>
        <p:spPr>
          <a:xfrm>
            <a:off x="6126480" y="2279374"/>
            <a:ext cx="44805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3732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58" y="1071416"/>
            <a:ext cx="2667000" cy="2295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82" y="4124106"/>
            <a:ext cx="2600325" cy="1952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221" y="1071416"/>
            <a:ext cx="2228850" cy="2581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543" y="1071416"/>
            <a:ext cx="2238375" cy="2428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9256" y="43287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98548" y="369668"/>
            <a:ext cx="16546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Model</a:t>
            </a:r>
            <a:endParaRPr lang="en-US" sz="36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24676" y="369668"/>
            <a:ext cx="138211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View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45655" y="369668"/>
            <a:ext cx="28520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u="sng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ViewModel</a:t>
            </a:r>
            <a:endParaRPr lang="en-US" sz="36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69268" y="3229318"/>
            <a:ext cx="13131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Json</a:t>
            </a:r>
            <a:endParaRPr lang="en-US" sz="36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071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869" y="1465751"/>
            <a:ext cx="2971800" cy="40671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84124" y="1464803"/>
            <a:ext cx="2518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David: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05045" y="3038622"/>
            <a:ext cx="526131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Process Engineer</a:t>
            </a:r>
          </a:p>
        </p:txBody>
      </p:sp>
    </p:spTree>
    <p:extLst>
      <p:ext uri="{BB962C8B-B14F-4D97-AF65-F5344CB8AC3E}">
        <p14:creationId xmlns:p14="http://schemas.microsoft.com/office/powerpoint/2010/main" val="283096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Wiki Walkthrough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Aaron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837" y="231385"/>
            <a:ext cx="4876800" cy="324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91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180" y="844062"/>
            <a:ext cx="9692640" cy="95660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GitHub Wiki Home</a:t>
            </a: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322" y="2194560"/>
            <a:ext cx="7920466" cy="3956642"/>
          </a:xfrm>
        </p:spPr>
      </p:pic>
      <p:sp>
        <p:nvSpPr>
          <p:cNvPr id="6" name="Rectangle 5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6598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47031" y="674301"/>
            <a:ext cx="50257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StartUp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Page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0" y="2025748"/>
            <a:ext cx="7591061" cy="38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15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66461" y="453365"/>
            <a:ext cx="60644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Select Customer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067951"/>
            <a:ext cx="8594725" cy="4445391"/>
          </a:xfrm>
        </p:spPr>
      </p:pic>
    </p:spTree>
    <p:extLst>
      <p:ext uri="{BB962C8B-B14F-4D97-AF65-F5344CB8AC3E}">
        <p14:creationId xmlns:p14="http://schemas.microsoft.com/office/powerpoint/2010/main" val="4182814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40054" y="527377"/>
            <a:ext cx="24945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Contact</a:t>
            </a:r>
            <a:endParaRPr lang="en-US" sz="4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5" y="1777501"/>
            <a:ext cx="9490671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23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9869" y="475926"/>
            <a:ext cx="2454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Safety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52" y="1603716"/>
            <a:ext cx="8763471" cy="458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58799" y="238939"/>
            <a:ext cx="40190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Protection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44719" y="331272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69" y="1549158"/>
            <a:ext cx="9390423" cy="4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80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95018" y="422917"/>
            <a:ext cx="33906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Freedom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00" y="1685227"/>
            <a:ext cx="9321415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5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5612" y="515683"/>
            <a:ext cx="35830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Solutions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6" y="1776637"/>
            <a:ext cx="9166449" cy="458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91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89744" y="202086"/>
            <a:ext cx="66992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Part Lookup Page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83" y="1682909"/>
            <a:ext cx="7355675" cy="43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1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06" y="1688123"/>
            <a:ext cx="5205159" cy="36857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69323" y="1484143"/>
            <a:ext cx="27238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Randy: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62262" y="3352056"/>
            <a:ext cx="498482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Signature, Email &amp; C# Guru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0657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Signatures, PDFs &amp; Emails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Randy</a:t>
            </a:r>
          </a:p>
        </p:txBody>
      </p:sp>
    </p:spTree>
    <p:extLst>
      <p:ext uri="{BB962C8B-B14F-4D97-AF65-F5344CB8AC3E}">
        <p14:creationId xmlns:p14="http://schemas.microsoft.com/office/powerpoint/2010/main" val="2543368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75" y="1843802"/>
            <a:ext cx="6482930" cy="43137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23931" y="874196"/>
            <a:ext cx="5009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Signature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4995572" y="424934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5123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InkCanvas</a:t>
            </a: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948070"/>
            <a:ext cx="8595360" cy="3874259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r>
              <a:rPr lang="en-US" dirty="0"/>
              <a:t>WPF control/class that is used to capture ink strokes.</a:t>
            </a:r>
          </a:p>
          <a:p>
            <a:r>
              <a:rPr lang="en-US" dirty="0"/>
              <a:t>Input is stored as Stroke objects.</a:t>
            </a:r>
          </a:p>
          <a:p>
            <a:r>
              <a:rPr lang="en-US" dirty="0"/>
              <a:t>These objects will be stored with the rest of the client information.</a:t>
            </a:r>
          </a:p>
          <a:p>
            <a:r>
              <a:rPr lang="en-US" dirty="0"/>
              <a:t>Stroke objects will then be inserted into the PDF along with the rest of the client information.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904" y="768626"/>
            <a:ext cx="3373337" cy="10381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03630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0610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6089" y="1510748"/>
            <a:ext cx="4315695" cy="4611756"/>
          </a:xfrm>
        </p:spPr>
      </p:pic>
      <p:sp>
        <p:nvSpPr>
          <p:cNvPr id="6" name="TextBox 5"/>
          <p:cNvSpPr txBox="1"/>
          <p:nvPr/>
        </p:nvSpPr>
        <p:spPr>
          <a:xfrm>
            <a:off x="1261872" y="1223950"/>
            <a:ext cx="492689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PDFsharp is a .NET library that is used to create pdf files and allows you to control every line of text that is drawn.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PDFsharp version 1.32 is being used to create contract PDF.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PDFsharp has the ability to create pdf documents from text or image data.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possible approaches for application:</a:t>
            </a:r>
          </a:p>
          <a:p>
            <a:r>
              <a:rPr lang="en-US" dirty="0"/>
              <a:t>	1. Create pdf using text data. Format the text to resemble contract.</a:t>
            </a:r>
          </a:p>
          <a:p>
            <a:r>
              <a:rPr lang="en-US" dirty="0"/>
              <a:t>	2. Create view and populate with data. Create pdf from view image.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approach: Text data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PDFsharp allows different fonts, font sizes, font color, etc.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8567" y="196000"/>
            <a:ext cx="38523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PDFsharp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2239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SendGrid is a cloud-based SMTP(Simple Mail Transfer Protocol) provider.</a:t>
            </a:r>
          </a:p>
          <a:p>
            <a:r>
              <a:rPr lang="en-US" dirty="0"/>
              <a:t> Client preference for sending email</a:t>
            </a:r>
          </a:p>
          <a:p>
            <a:r>
              <a:rPr lang="en-US" dirty="0"/>
              <a:t>Two ways to send email:</a:t>
            </a:r>
          </a:p>
          <a:p>
            <a:pPr marL="0" indent="0">
              <a:buNone/>
            </a:pPr>
            <a:r>
              <a:rPr lang="en-US" dirty="0"/>
              <a:t>	1. SMTP relay</a:t>
            </a:r>
          </a:p>
          <a:p>
            <a:pPr marL="0" indent="0">
              <a:buNone/>
            </a:pPr>
            <a:r>
              <a:rPr lang="en-US" dirty="0"/>
              <a:t>	2. Web API</a:t>
            </a:r>
          </a:p>
          <a:p>
            <a:r>
              <a:rPr lang="en-US" dirty="0"/>
              <a:t>Current approach: Web API</a:t>
            </a:r>
          </a:p>
          <a:p>
            <a:r>
              <a:rPr lang="en-US" dirty="0"/>
              <a:t>Client wants contract to be emailed to Radio Systems customer care center and to the client.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5159570" y="767992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42388" y="767992"/>
            <a:ext cx="36343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SendGrid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4331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David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061" y="587472"/>
            <a:ext cx="4048125" cy="3038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411" y="3910818"/>
            <a:ext cx="3280775" cy="2947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946" y="267286"/>
            <a:ext cx="4058578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80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07" y="2967335"/>
            <a:ext cx="2381250" cy="23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724" y="2967335"/>
            <a:ext cx="2319438" cy="2302412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4184510" y="3099428"/>
            <a:ext cx="2645456" cy="88947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Left 6"/>
          <p:cNvSpPr/>
          <p:nvPr/>
        </p:nvSpPr>
        <p:spPr>
          <a:xfrm>
            <a:off x="4008363" y="4540202"/>
            <a:ext cx="2817608" cy="808383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8643" y="622852"/>
            <a:ext cx="640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Flow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116" y="2328154"/>
            <a:ext cx="991249" cy="991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631" y="5269747"/>
            <a:ext cx="993734" cy="9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57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579281">
            <a:off x="7819113" y="1695810"/>
            <a:ext cx="43461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38" y="1233853"/>
            <a:ext cx="82105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36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023937"/>
            <a:ext cx="8543925" cy="48101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2715748">
            <a:off x="6901063" y="1982595"/>
            <a:ext cx="4185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ViewModel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5058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814" y="2273471"/>
            <a:ext cx="8277225" cy="3914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2521698">
            <a:off x="8074266" y="806063"/>
            <a:ext cx="19800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View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279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6" y="465406"/>
            <a:ext cx="4572000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03634" y="4219360"/>
            <a:ext cx="510984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Graphics Designer &amp; Documenter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85475" y="983790"/>
            <a:ext cx="25827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Aaron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2382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943" y="2206236"/>
            <a:ext cx="3840813" cy="31458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93889" y="740970"/>
            <a:ext cx="730020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Incoming File</a:t>
            </a:r>
          </a:p>
        </p:txBody>
      </p:sp>
    </p:spTree>
    <p:extLst>
      <p:ext uri="{BB962C8B-B14F-4D97-AF65-F5344CB8AC3E}">
        <p14:creationId xmlns:p14="http://schemas.microsoft.com/office/powerpoint/2010/main" val="4225749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3686" y="1571535"/>
            <a:ext cx="648031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  "FirstName": "John",</a:t>
            </a:r>
          </a:p>
          <a:p>
            <a:r>
              <a:rPr lang="en-US" dirty="0"/>
              <a:t>    "LastName": "Smith",</a:t>
            </a:r>
          </a:p>
          <a:p>
            <a:r>
              <a:rPr lang="en-US" dirty="0"/>
              <a:t>    "ReferredBy": "Me",</a:t>
            </a:r>
          </a:p>
          <a:p>
            <a:r>
              <a:rPr lang="en-US" dirty="0"/>
              <a:t>    "Address": "1313 Hummningbirdbird Lane",</a:t>
            </a:r>
          </a:p>
          <a:p>
            <a:r>
              <a:rPr lang="en-US" dirty="0"/>
              <a:t>    "City": "Destin",</a:t>
            </a:r>
          </a:p>
          <a:p>
            <a:r>
              <a:rPr lang="en-US" dirty="0"/>
              <a:t>    "State": "FL",</a:t>
            </a:r>
          </a:p>
          <a:p>
            <a:r>
              <a:rPr lang="en-US" dirty="0"/>
              <a:t>    "Zip": "37932",</a:t>
            </a:r>
          </a:p>
          <a:p>
            <a:r>
              <a:rPr lang="en-US" dirty="0"/>
              <a:t>    "HomePhone": "865-555-5555",</a:t>
            </a:r>
          </a:p>
          <a:p>
            <a:r>
              <a:rPr lang="en-US" dirty="0"/>
              <a:t>    "CellPhone": "555-555-5555",</a:t>
            </a:r>
          </a:p>
          <a:p>
            <a:r>
              <a:rPr lang="en-US" dirty="0"/>
              <a:t>    "Email": "me@my.com",</a:t>
            </a:r>
          </a:p>
          <a:p>
            <a:r>
              <a:rPr lang="en-US" dirty="0"/>
              <a:t>    "PetName1": "Lassie",</a:t>
            </a:r>
          </a:p>
          <a:p>
            <a:r>
              <a:rPr lang="en-US" dirty="0"/>
              <a:t>    "PetBreed1": "Collie",</a:t>
            </a:r>
          </a:p>
          <a:p>
            <a:r>
              <a:rPr lang="en-US" dirty="0"/>
              <a:t>    "PetAge1": "5"</a:t>
            </a:r>
          </a:p>
          <a:p>
            <a:r>
              <a:rPr lang="en-US" dirty="0"/>
              <a:t>  },</a:t>
            </a:r>
          </a:p>
        </p:txBody>
      </p:sp>
      <p:sp>
        <p:nvSpPr>
          <p:cNvPr id="3" name="Rectangle 2"/>
          <p:cNvSpPr/>
          <p:nvPr/>
        </p:nvSpPr>
        <p:spPr>
          <a:xfrm>
            <a:off x="3511826" y="648205"/>
            <a:ext cx="326295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Output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0012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3218" y="2840727"/>
            <a:ext cx="1019907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Construction Completion Date: 4/26/17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5282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45593" y="2826658"/>
            <a:ext cx="3775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Questions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 rot="19464266">
            <a:off x="3798277" y="1223889"/>
            <a:ext cx="717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 rot="20077691">
            <a:off x="1516967" y="3191022"/>
            <a:ext cx="717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 rot="20077691">
            <a:off x="8618806" y="4862732"/>
            <a:ext cx="717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 rot="20077691">
            <a:off x="5623975" y="5127673"/>
            <a:ext cx="717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 rot="1772462">
            <a:off x="8295439" y="1032439"/>
            <a:ext cx="717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 rot="19464266">
            <a:off x="2428262" y="4681119"/>
            <a:ext cx="717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 rot="20077691">
            <a:off x="9070561" y="2773125"/>
            <a:ext cx="717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83756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135" r="1067" b="2"/>
          <a:stretch/>
        </p:blipFill>
        <p:spPr>
          <a:xfrm>
            <a:off x="4606207" y="10"/>
            <a:ext cx="6686634" cy="6857990"/>
          </a:xfrm>
          <a:prstGeom prst="rect">
            <a:avLst/>
          </a:prstGeom>
        </p:spPr>
      </p:pic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3367362" cy="6858000"/>
          </a:xfrm>
          <a:prstGeom prst="rect">
            <a:avLst/>
          </a:prstGeom>
          <a:solidFill>
            <a:srgbClr val="939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86934" cy="6858000"/>
          </a:xfrm>
          <a:prstGeom prst="rect">
            <a:avLst/>
          </a:prstGeom>
          <a:solidFill>
            <a:srgbClr val="FCF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6933" y="1125415"/>
            <a:ext cx="3367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pets were harmed in the making of this presentation…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843" y="2124221"/>
            <a:ext cx="3415451" cy="3010487"/>
          </a:xfrm>
          <a:prstGeom prst="rect">
            <a:avLst/>
          </a:prstGeom>
        </p:spPr>
      </p:pic>
      <p:pic>
        <p:nvPicPr>
          <p:cNvPr id="7" name="Media2 (mp3cut.net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5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81" y="1223889"/>
            <a:ext cx="5143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05365" y="927520"/>
            <a:ext cx="34547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Michelle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68948" y="3122079"/>
            <a:ext cx="772230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Graphic Designer &amp; </a:t>
            </a:r>
          </a:p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Content Reviewer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547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17" y="395067"/>
            <a:ext cx="4572000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40904" y="395067"/>
            <a:ext cx="27494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Donna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73921" y="2629710"/>
            <a:ext cx="508344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Management &amp;</a:t>
            </a:r>
          </a:p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Window Design</a:t>
            </a:r>
          </a:p>
        </p:txBody>
      </p:sp>
    </p:spTree>
    <p:extLst>
      <p:ext uri="{BB962C8B-B14F-4D97-AF65-F5344CB8AC3E}">
        <p14:creationId xmlns:p14="http://schemas.microsoft.com/office/powerpoint/2010/main" val="130740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&amp;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Michelle</a:t>
            </a:r>
          </a:p>
        </p:txBody>
      </p:sp>
    </p:spTree>
    <p:extLst>
      <p:ext uri="{BB962C8B-B14F-4D97-AF65-F5344CB8AC3E}">
        <p14:creationId xmlns:p14="http://schemas.microsoft.com/office/powerpoint/2010/main" val="11911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063" y="2518627"/>
            <a:ext cx="4479925" cy="297168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163" y="2323902"/>
            <a:ext cx="4481512" cy="3361134"/>
          </a:xfrm>
        </p:spPr>
      </p:pic>
      <p:sp>
        <p:nvSpPr>
          <p:cNvPr id="3" name="Rectangle 2"/>
          <p:cNvSpPr/>
          <p:nvPr/>
        </p:nvSpPr>
        <p:spPr>
          <a:xfrm>
            <a:off x="2571743" y="618031"/>
            <a:ext cx="61414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Radio Systems??</a:t>
            </a:r>
          </a:p>
        </p:txBody>
      </p:sp>
    </p:spTree>
    <p:extLst>
      <p:ext uri="{BB962C8B-B14F-4D97-AF65-F5344CB8AC3E}">
        <p14:creationId xmlns:p14="http://schemas.microsoft.com/office/powerpoint/2010/main" val="399362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3845" y="2040835"/>
            <a:ext cx="3930260" cy="2080591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6061" y="1828800"/>
            <a:ext cx="4281716" cy="4351338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908" y="4893871"/>
            <a:ext cx="1400175" cy="981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93493" y="594690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72714" y="603960"/>
            <a:ext cx="1847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686" y="310500"/>
            <a:ext cx="7306056" cy="1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5730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1157</TotalTime>
  <Words>520</Words>
  <Application>Microsoft Office PowerPoint</Application>
  <PresentationFormat>Widescreen</PresentationFormat>
  <Paragraphs>145</Paragraphs>
  <Slides>44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Century Schoolbook</vt:lpstr>
      <vt:lpstr>Wingdings 2</vt:lpstr>
      <vt:lpstr>View</vt:lpstr>
      <vt:lpstr>Radio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&amp;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</vt:lpstr>
      <vt:lpstr>PowerPoint Presentation</vt:lpstr>
      <vt:lpstr>Version Control: Git &amp; GitHub </vt:lpstr>
      <vt:lpstr>PowerPoint Presentation</vt:lpstr>
      <vt:lpstr>PowerPoint Presentation</vt:lpstr>
      <vt:lpstr>Architecture: MVVM</vt:lpstr>
      <vt:lpstr>PowerPoint Presentation</vt:lpstr>
      <vt:lpstr>Wiki Walkthrough</vt:lpstr>
      <vt:lpstr> GitHub Wiki Home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Signatures, PDFs &amp; Emails</vt:lpstr>
      <vt:lpstr>PowerPoint Presentation</vt:lpstr>
      <vt:lpstr>   InkCanvas </vt:lpstr>
      <vt:lpstr>PowerPoint Presentation</vt:lpstr>
      <vt:lpstr>PowerPoint Presentation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 Systems</dc:title>
  <dc:creator>Donna Walker</dc:creator>
  <cp:lastModifiedBy>Donna Walker</cp:lastModifiedBy>
  <cp:revision>94</cp:revision>
  <dcterms:created xsi:type="dcterms:W3CDTF">2017-03-19T15:23:29Z</dcterms:created>
  <dcterms:modified xsi:type="dcterms:W3CDTF">2017-04-21T21:33:14Z</dcterms:modified>
</cp:coreProperties>
</file>